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letter"/>
  <p:notesSz cx="7010400" cy="9296400"/>
  <p:defaultTextStyle>
    <a:defPPr>
      <a:defRPr lang="es-CO"/>
    </a:defPPr>
    <a:lvl1pPr marL="0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38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6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14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51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89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27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65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03" algn="l" defTabSz="91427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02">
          <p15:clr>
            <a:srgbClr val="A4A3A4"/>
          </p15:clr>
        </p15:guide>
        <p15:guide id="2" pos="2166">
          <p15:clr>
            <a:srgbClr val="A4A3A4"/>
          </p15:clr>
        </p15:guide>
        <p15:guide id="3" orient="horz" pos="2880">
          <p15:clr>
            <a:srgbClr val="A4A3A4"/>
          </p15:clr>
        </p15:guide>
        <p15:guide id="4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2F46D6-2745-41EC-90A8-0FF29B379F17}" v="27" dt="2020-01-13T14:06:49.6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3060" y="108"/>
      </p:cViewPr>
      <p:guideLst>
        <p:guide orient="horz" pos="3402"/>
        <p:guide pos="2166"/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n Emilio Sanchez Jimenez (Gente Oportuna)" userId="da14bfcf-3a94-447d-97e7-85a7b65b25f8" providerId="ADAL" clId="{2B2F46D6-2745-41EC-90A8-0FF29B379F17}"/>
    <pc:docChg chg="undo custSel modSld">
      <pc:chgData name="Julian Emilio Sanchez Jimenez (Gente Oportuna)" userId="da14bfcf-3a94-447d-97e7-85a7b65b25f8" providerId="ADAL" clId="{2B2F46D6-2745-41EC-90A8-0FF29B379F17}" dt="2020-01-13T14:06:49.649" v="48" actId="2711"/>
      <pc:docMkLst>
        <pc:docMk/>
      </pc:docMkLst>
      <pc:sldChg chg="addSp delSp modSp">
        <pc:chgData name="Julian Emilio Sanchez Jimenez (Gente Oportuna)" userId="da14bfcf-3a94-447d-97e7-85a7b65b25f8" providerId="ADAL" clId="{2B2F46D6-2745-41EC-90A8-0FF29B379F17}" dt="2020-01-13T14:06:49.649" v="48" actId="2711"/>
        <pc:sldMkLst>
          <pc:docMk/>
          <pc:sldMk cId="2868658017" sldId="257"/>
        </pc:sldMkLst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6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7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8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9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10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11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4.501" v="47" actId="2711"/>
          <ac:spMkLst>
            <pc:docMk/>
            <pc:sldMk cId="2868658017" sldId="257"/>
            <ac:spMk id="48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4.501" v="47" actId="2711"/>
          <ac:spMkLst>
            <pc:docMk/>
            <pc:sldMk cId="2868658017" sldId="257"/>
            <ac:spMk id="49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4.501" v="47" actId="2711"/>
          <ac:spMkLst>
            <pc:docMk/>
            <pc:sldMk cId="2868658017" sldId="257"/>
            <ac:spMk id="50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51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52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53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54" creationId="{00000000-0000-0000-0000-000000000000}"/>
          </ac:spMkLst>
        </pc:spChg>
        <pc:spChg chg="mod">
          <ac:chgData name="Julian Emilio Sanchez Jimenez (Gente Oportuna)" userId="da14bfcf-3a94-447d-97e7-85a7b65b25f8" providerId="ADAL" clId="{2B2F46D6-2745-41EC-90A8-0FF29B379F17}" dt="2020-01-13T14:06:49.649" v="48" actId="2711"/>
          <ac:spMkLst>
            <pc:docMk/>
            <pc:sldMk cId="2868658017" sldId="257"/>
            <ac:spMk id="55" creationId="{00000000-0000-0000-0000-000000000000}"/>
          </ac:spMkLst>
        </pc:spChg>
        <pc:grpChg chg="mod">
          <ac:chgData name="Julian Emilio Sanchez Jimenez (Gente Oportuna)" userId="da14bfcf-3a94-447d-97e7-85a7b65b25f8" providerId="ADAL" clId="{2B2F46D6-2745-41EC-90A8-0FF29B379F17}" dt="2020-01-13T14:06:49.649" v="48" actId="2711"/>
          <ac:grpSpMkLst>
            <pc:docMk/>
            <pc:sldMk cId="2868658017" sldId="257"/>
            <ac:grpSpMk id="12" creationId="{00000000-0000-0000-0000-000000000000}"/>
          </ac:grpSpMkLst>
        </pc:grpChg>
        <pc:graphicFrameChg chg="add del">
          <ac:chgData name="Julian Emilio Sanchez Jimenez (Gente Oportuna)" userId="da14bfcf-3a94-447d-97e7-85a7b65b25f8" providerId="ADAL" clId="{2B2F46D6-2745-41EC-90A8-0FF29B379F17}" dt="2020-01-09T22:12:08.615" v="7"/>
          <ac:graphicFrameMkLst>
            <pc:docMk/>
            <pc:sldMk cId="2868658017" sldId="257"/>
            <ac:graphicFrameMk id="2" creationId="{6B3B3007-7D53-49FD-B42E-C1E2E0B3CCA1}"/>
          </ac:graphicFrameMkLst>
        </pc:graphicFrameChg>
        <pc:graphicFrameChg chg="mod modGraphic">
          <ac:chgData name="Julian Emilio Sanchez Jimenez (Gente Oportuna)" userId="da14bfcf-3a94-447d-97e7-85a7b65b25f8" providerId="ADAL" clId="{2B2F46D6-2745-41EC-90A8-0FF29B379F17}" dt="2020-01-13T14:06:49.649" v="48" actId="2711"/>
          <ac:graphicFrameMkLst>
            <pc:docMk/>
            <pc:sldMk cId="2868658017" sldId="257"/>
            <ac:graphicFrameMk id="58" creationId="{00000000-0000-0000-0000-000000000000}"/>
          </ac:graphicFrameMkLst>
        </pc:graphicFrameChg>
        <pc:picChg chg="add mod">
          <ac:chgData name="Julian Emilio Sanchez Jimenez (Gente Oportuna)" userId="da14bfcf-3a94-447d-97e7-85a7b65b25f8" providerId="ADAL" clId="{2B2F46D6-2745-41EC-90A8-0FF29B379F17}" dt="2020-01-13T14:06:49.649" v="48" actId="2711"/>
          <ac:picMkLst>
            <pc:docMk/>
            <pc:sldMk cId="2868658017" sldId="257"/>
            <ac:picMk id="57" creationId="{00000000-0008-0000-0000-00000C000000}"/>
          </ac:picMkLst>
        </pc:picChg>
        <pc:picChg chg="add del">
          <ac:chgData name="Julian Emilio Sanchez Jimenez (Gente Oportuna)" userId="da14bfcf-3a94-447d-97e7-85a7b65b25f8" providerId="ADAL" clId="{2B2F46D6-2745-41EC-90A8-0FF29B379F17}" dt="2020-01-09T22:12:08.615" v="7"/>
          <ac:picMkLst>
            <pc:docMk/>
            <pc:sldMk cId="2868658017" sldId="257"/>
            <ac:picMk id="1025" creationId="{D3A436F3-0C16-4E5C-AAAA-A8A4619E8958}"/>
          </ac:picMkLst>
        </pc:picChg>
        <pc:picChg chg="add del">
          <ac:chgData name="Julian Emilio Sanchez Jimenez (Gente Oportuna)" userId="da14bfcf-3a94-447d-97e7-85a7b65b25f8" providerId="ADAL" clId="{2B2F46D6-2745-41EC-90A8-0FF29B379F17}" dt="2020-01-09T22:12:08.615" v="7"/>
          <ac:picMkLst>
            <pc:docMk/>
            <pc:sldMk cId="2868658017" sldId="257"/>
            <ac:picMk id="1026" creationId="{7F15000A-504B-4960-B1A2-ED7BFCEDDB5A}"/>
          </ac:picMkLst>
        </pc:picChg>
        <pc:picChg chg="mod">
          <ac:chgData name="Julian Emilio Sanchez Jimenez (Gente Oportuna)" userId="da14bfcf-3a94-447d-97e7-85a7b65b25f8" providerId="ADAL" clId="{2B2F46D6-2745-41EC-90A8-0FF29B379F17}" dt="2020-01-13T14:06:49.649" v="48" actId="2711"/>
          <ac:picMkLst>
            <pc:docMk/>
            <pc:sldMk cId="2868658017" sldId="257"/>
            <ac:picMk id="103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22AF1-F908-41C5-8BDA-D02EA82B7476}" type="datetimeFigureOut">
              <a:rPr lang="es-CO" smtClean="0"/>
              <a:t>13/01/2020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8FE20-E535-4067-9984-A098B97FC39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9918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3812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27623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41435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55247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69059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82870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96682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10494" algn="l" defTabSz="82762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8FE20-E535-4067-9984-A098B97FC39E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4487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1" y="2840569"/>
            <a:ext cx="5829300" cy="196003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1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90278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88356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1" y="366186"/>
            <a:ext cx="4514850" cy="780203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61150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0442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851115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6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6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7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4453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66692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8" indent="0">
              <a:buNone/>
              <a:defRPr sz="2000" b="1"/>
            </a:lvl2pPr>
            <a:lvl3pPr marL="914276" indent="0">
              <a:buNone/>
              <a:defRPr sz="1800" b="1"/>
            </a:lvl3pPr>
            <a:lvl4pPr marL="1371414" indent="0">
              <a:buNone/>
              <a:defRPr sz="1600" b="1"/>
            </a:lvl4pPr>
            <a:lvl5pPr marL="1828551" indent="0">
              <a:buNone/>
              <a:defRPr sz="1600" b="1"/>
            </a:lvl5pPr>
            <a:lvl6pPr marL="2285689" indent="0">
              <a:buNone/>
              <a:defRPr sz="1600" b="1"/>
            </a:lvl6pPr>
            <a:lvl7pPr marL="2742827" indent="0">
              <a:buNone/>
              <a:defRPr sz="1600" b="1"/>
            </a:lvl7pPr>
            <a:lvl8pPr marL="3199965" indent="0">
              <a:buNone/>
              <a:defRPr sz="1600" b="1"/>
            </a:lvl8pPr>
            <a:lvl9pPr marL="3657103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4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8" indent="0">
              <a:buNone/>
              <a:defRPr sz="2000" b="1"/>
            </a:lvl2pPr>
            <a:lvl3pPr marL="914276" indent="0">
              <a:buNone/>
              <a:defRPr sz="1800" b="1"/>
            </a:lvl3pPr>
            <a:lvl4pPr marL="1371414" indent="0">
              <a:buNone/>
              <a:defRPr sz="1600" b="1"/>
            </a:lvl4pPr>
            <a:lvl5pPr marL="1828551" indent="0">
              <a:buNone/>
              <a:defRPr sz="1600" b="1"/>
            </a:lvl5pPr>
            <a:lvl6pPr marL="2285689" indent="0">
              <a:buNone/>
              <a:defRPr sz="1600" b="1"/>
            </a:lvl6pPr>
            <a:lvl7pPr marL="2742827" indent="0">
              <a:buNone/>
              <a:defRPr sz="1600" b="1"/>
            </a:lvl7pPr>
            <a:lvl8pPr marL="3199965" indent="0">
              <a:buNone/>
              <a:defRPr sz="1600" b="1"/>
            </a:lvl8pPr>
            <a:lvl9pPr marL="3657103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4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5984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3626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68928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8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38" indent="0">
              <a:buNone/>
              <a:defRPr sz="1200"/>
            </a:lvl2pPr>
            <a:lvl3pPr marL="914276" indent="0">
              <a:buNone/>
              <a:defRPr sz="1000"/>
            </a:lvl3pPr>
            <a:lvl4pPr marL="1371414" indent="0">
              <a:buNone/>
              <a:defRPr sz="900"/>
            </a:lvl4pPr>
            <a:lvl5pPr marL="1828551" indent="0">
              <a:buNone/>
              <a:defRPr sz="900"/>
            </a:lvl5pPr>
            <a:lvl6pPr marL="2285689" indent="0">
              <a:buNone/>
              <a:defRPr sz="900"/>
            </a:lvl6pPr>
            <a:lvl7pPr marL="2742827" indent="0">
              <a:buNone/>
              <a:defRPr sz="900"/>
            </a:lvl7pPr>
            <a:lvl8pPr marL="3199965" indent="0">
              <a:buNone/>
              <a:defRPr sz="900"/>
            </a:lvl8pPr>
            <a:lvl9pPr marL="3657103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2563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38" indent="0">
              <a:buNone/>
              <a:defRPr sz="2800"/>
            </a:lvl2pPr>
            <a:lvl3pPr marL="914276" indent="0">
              <a:buNone/>
              <a:defRPr sz="2400"/>
            </a:lvl3pPr>
            <a:lvl4pPr marL="1371414" indent="0">
              <a:buNone/>
              <a:defRPr sz="2000"/>
            </a:lvl4pPr>
            <a:lvl5pPr marL="1828551" indent="0">
              <a:buNone/>
              <a:defRPr sz="2000"/>
            </a:lvl5pPr>
            <a:lvl6pPr marL="2285689" indent="0">
              <a:buNone/>
              <a:defRPr sz="2000"/>
            </a:lvl6pPr>
            <a:lvl7pPr marL="2742827" indent="0">
              <a:buNone/>
              <a:defRPr sz="2000"/>
            </a:lvl7pPr>
            <a:lvl8pPr marL="3199965" indent="0">
              <a:buNone/>
              <a:defRPr sz="2000"/>
            </a:lvl8pPr>
            <a:lvl9pPr marL="3657103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38" indent="0">
              <a:buNone/>
              <a:defRPr sz="1200"/>
            </a:lvl2pPr>
            <a:lvl3pPr marL="914276" indent="0">
              <a:buNone/>
              <a:defRPr sz="1000"/>
            </a:lvl3pPr>
            <a:lvl4pPr marL="1371414" indent="0">
              <a:buNone/>
              <a:defRPr sz="900"/>
            </a:lvl4pPr>
            <a:lvl5pPr marL="1828551" indent="0">
              <a:buNone/>
              <a:defRPr sz="900"/>
            </a:lvl5pPr>
            <a:lvl6pPr marL="2285689" indent="0">
              <a:buNone/>
              <a:defRPr sz="900"/>
            </a:lvl6pPr>
            <a:lvl7pPr marL="2742827" indent="0">
              <a:buNone/>
              <a:defRPr sz="900"/>
            </a:lvl7pPr>
            <a:lvl8pPr marL="3199965" indent="0">
              <a:buNone/>
              <a:defRPr sz="900"/>
            </a:lvl8pPr>
            <a:lvl9pPr marL="3657103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7720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1" y="366185"/>
            <a:ext cx="6172200" cy="152400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133602"/>
            <a:ext cx="6172200" cy="6034617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1" y="8475135"/>
            <a:ext cx="1600200" cy="486833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F1A4-2736-4BC5-A574-C346E2C8CE7F}" type="datetimeFigureOut">
              <a:rPr lang="es-CO" smtClean="0"/>
              <a:t>13/01/2020</a:t>
            </a:fld>
            <a:endParaRPr lang="es-CO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1" y="8475135"/>
            <a:ext cx="2171700" cy="486833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1" y="8475135"/>
            <a:ext cx="1600200" cy="486833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88F92-C1BA-4020-82FA-EAF9A58BC891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9361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27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4" indent="-342854" algn="l" defTabSz="914276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49" indent="-285711" algn="l" defTabSz="914276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44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82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20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58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95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33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71" indent="-228569" algn="l" defTabSz="914276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8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6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4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51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89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27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65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03" algn="l" defTabSz="9142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2283637" y="1259632"/>
            <a:ext cx="2338373" cy="2880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SUCEDIÓ?</a:t>
            </a:r>
            <a:endParaRPr lang="es-CO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60649" y="1547664"/>
            <a:ext cx="6408712" cy="89914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Describir el incidente de manera imparcial y sin nombres propios. 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844824" y="2482625"/>
            <a:ext cx="3312368" cy="2880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SIMULACIÓN</a:t>
            </a:r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INCIDENTE</a:t>
            </a:r>
          </a:p>
        </p:txBody>
      </p:sp>
      <p:sp>
        <p:nvSpPr>
          <p:cNvPr id="9" name="8 Rectángulo"/>
          <p:cNvSpPr/>
          <p:nvPr/>
        </p:nvSpPr>
        <p:spPr>
          <a:xfrm>
            <a:off x="248467" y="2771800"/>
            <a:ext cx="6408712" cy="128052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simulación debe hacerse de manera gráfica o con fotografías donde se recree lo sucedido.</a:t>
            </a:r>
          </a:p>
          <a:p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Ejemplo:</a:t>
            </a:r>
          </a:p>
          <a:p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CO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1124743" y="4101398"/>
            <a:ext cx="5040561" cy="2880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 RAIZ QUE DIO ORIGEN AL INCIDENTE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60649" y="4389431"/>
            <a:ext cx="6408712" cy="1118674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Listar la(s) causas raíces que originaron el incidente de manera puntual.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41 Grupo"/>
          <p:cNvGrpSpPr>
            <a:grpSpLocks/>
          </p:cNvGrpSpPr>
          <p:nvPr/>
        </p:nvGrpSpPr>
        <p:grpSpPr bwMode="auto">
          <a:xfrm>
            <a:off x="1873550" y="3265179"/>
            <a:ext cx="3591044" cy="865173"/>
            <a:chOff x="0" y="0"/>
            <a:chExt cx="8352928" cy="3484610"/>
          </a:xfrm>
        </p:grpSpPr>
        <p:cxnSp>
          <p:nvCxnSpPr>
            <p:cNvPr id="13" name="25 Conector recto"/>
            <p:cNvCxnSpPr/>
            <p:nvPr/>
          </p:nvCxnSpPr>
          <p:spPr>
            <a:xfrm rot="16200000" flipH="1">
              <a:off x="543004" y="1006047"/>
              <a:ext cx="712616" cy="60970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http://www.luxiano.com.ar/wp-content/uploads/2008/05/bicicleta.png"/>
            <p:cNvPicPr>
              <a:picLocks noChangeAspect="1" noChangeArrowheads="1"/>
            </p:cNvPicPr>
            <p:nvPr/>
          </p:nvPicPr>
          <p:blipFill>
            <a:blip r:embed="rId3" cstate="print"/>
            <a:srcRect t="17010" b="21756"/>
            <a:stretch>
              <a:fillRect/>
            </a:stretch>
          </p:blipFill>
          <p:spPr bwMode="auto">
            <a:xfrm flipH="1">
              <a:off x="288032" y="531412"/>
              <a:ext cx="1656184" cy="106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4 Elipse"/>
            <p:cNvSpPr/>
            <p:nvPr/>
          </p:nvSpPr>
          <p:spPr>
            <a:xfrm>
              <a:off x="792614" y="32392"/>
              <a:ext cx="213396" cy="210546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" name="7 Conector recto"/>
            <p:cNvCxnSpPr/>
            <p:nvPr/>
          </p:nvCxnSpPr>
          <p:spPr>
            <a:xfrm rot="5400000">
              <a:off x="650182" y="461582"/>
              <a:ext cx="437287" cy="0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0 Conector recto"/>
            <p:cNvCxnSpPr/>
            <p:nvPr/>
          </p:nvCxnSpPr>
          <p:spPr>
            <a:xfrm>
              <a:off x="868826" y="680224"/>
              <a:ext cx="350579" cy="145762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2 Conector recto"/>
            <p:cNvCxnSpPr/>
            <p:nvPr/>
          </p:nvCxnSpPr>
          <p:spPr>
            <a:xfrm rot="5400000">
              <a:off x="1013150" y="895059"/>
              <a:ext cx="275329" cy="137183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23 Conector recto"/>
            <p:cNvCxnSpPr/>
            <p:nvPr/>
          </p:nvCxnSpPr>
          <p:spPr>
            <a:xfrm>
              <a:off x="868826" y="388700"/>
              <a:ext cx="503005" cy="210546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28 Rectángulo"/>
            <p:cNvSpPr/>
            <p:nvPr/>
          </p:nvSpPr>
          <p:spPr>
            <a:xfrm>
              <a:off x="0" y="1538602"/>
              <a:ext cx="2301628" cy="145762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29 Elipse"/>
            <p:cNvSpPr/>
            <p:nvPr/>
          </p:nvSpPr>
          <p:spPr>
            <a:xfrm>
              <a:off x="792614" y="97175"/>
              <a:ext cx="45728" cy="4858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30 Elipse"/>
            <p:cNvSpPr/>
            <p:nvPr/>
          </p:nvSpPr>
          <p:spPr>
            <a:xfrm>
              <a:off x="884069" y="97175"/>
              <a:ext cx="45728" cy="4858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31 Conector recto"/>
            <p:cNvCxnSpPr/>
            <p:nvPr/>
          </p:nvCxnSpPr>
          <p:spPr>
            <a:xfrm rot="16200000" flipH="1">
              <a:off x="3423849" y="1006047"/>
              <a:ext cx="712616" cy="60970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" descr="http://www.luxiano.com.ar/wp-content/uploads/2008/05/bicicleta.png"/>
            <p:cNvPicPr>
              <a:picLocks noChangeAspect="1" noChangeArrowheads="1"/>
            </p:cNvPicPr>
            <p:nvPr/>
          </p:nvPicPr>
          <p:blipFill>
            <a:blip r:embed="rId3" cstate="print"/>
            <a:srcRect t="17010" b="21756"/>
            <a:stretch>
              <a:fillRect/>
            </a:stretch>
          </p:blipFill>
          <p:spPr bwMode="auto">
            <a:xfrm flipH="1">
              <a:off x="3168352" y="531412"/>
              <a:ext cx="1656184" cy="106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33 Elipse"/>
            <p:cNvSpPr/>
            <p:nvPr/>
          </p:nvSpPr>
          <p:spPr>
            <a:xfrm>
              <a:off x="3673459" y="32392"/>
              <a:ext cx="213396" cy="210546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" name="34 Conector recto"/>
            <p:cNvCxnSpPr/>
            <p:nvPr/>
          </p:nvCxnSpPr>
          <p:spPr>
            <a:xfrm rot="5400000">
              <a:off x="3531028" y="461582"/>
              <a:ext cx="437287" cy="0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35 Conector recto"/>
            <p:cNvCxnSpPr/>
            <p:nvPr/>
          </p:nvCxnSpPr>
          <p:spPr>
            <a:xfrm>
              <a:off x="3749672" y="680224"/>
              <a:ext cx="350579" cy="145762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36 Conector recto"/>
            <p:cNvCxnSpPr/>
            <p:nvPr/>
          </p:nvCxnSpPr>
          <p:spPr>
            <a:xfrm rot="5400000">
              <a:off x="3893995" y="895059"/>
              <a:ext cx="275329" cy="137183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37 Conector recto"/>
            <p:cNvCxnSpPr/>
            <p:nvPr/>
          </p:nvCxnSpPr>
          <p:spPr>
            <a:xfrm>
              <a:off x="3749672" y="388700"/>
              <a:ext cx="503005" cy="210546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38 Rectángulo"/>
            <p:cNvSpPr/>
            <p:nvPr/>
          </p:nvSpPr>
          <p:spPr>
            <a:xfrm>
              <a:off x="2880846" y="1538602"/>
              <a:ext cx="2301628" cy="145762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39 Elipse"/>
            <p:cNvSpPr/>
            <p:nvPr/>
          </p:nvSpPr>
          <p:spPr>
            <a:xfrm>
              <a:off x="3810642" y="97175"/>
              <a:ext cx="45728" cy="4858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40 Elipse"/>
            <p:cNvSpPr/>
            <p:nvPr/>
          </p:nvSpPr>
          <p:spPr>
            <a:xfrm>
              <a:off x="3749672" y="97175"/>
              <a:ext cx="45728" cy="4858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" name="42 Conector recto de flecha"/>
            <p:cNvCxnSpPr/>
            <p:nvPr/>
          </p:nvCxnSpPr>
          <p:spPr>
            <a:xfrm rot="10800000">
              <a:off x="1295618" y="178154"/>
              <a:ext cx="5792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43 Conector recto de flecha"/>
            <p:cNvCxnSpPr/>
            <p:nvPr/>
          </p:nvCxnSpPr>
          <p:spPr>
            <a:xfrm>
              <a:off x="4466073" y="178154"/>
              <a:ext cx="42679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4" descr="http://t1.gstatic.com/images?q=tbn:J5b5YEBJqkc1-M:http://www.sobreaudio.com/wp-content/uploads/2007/12/roca51.jpg&amp;t=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24536" y="1251492"/>
              <a:ext cx="360040" cy="271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2" descr="http://www.luxiano.com.ar/wp-content/uploads/2008/05/bicicleta.png"/>
            <p:cNvPicPr>
              <a:picLocks noChangeAspect="1" noChangeArrowheads="1"/>
            </p:cNvPicPr>
            <p:nvPr/>
          </p:nvPicPr>
          <p:blipFill>
            <a:blip r:embed="rId3" cstate="print"/>
            <a:srcRect t="17010" b="21756"/>
            <a:stretch>
              <a:fillRect/>
            </a:stretch>
          </p:blipFill>
          <p:spPr bwMode="auto">
            <a:xfrm rot="2583349" flipH="1">
              <a:off x="6403544" y="233933"/>
              <a:ext cx="1656184" cy="106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49 Elipse"/>
            <p:cNvSpPr/>
            <p:nvPr/>
          </p:nvSpPr>
          <p:spPr>
            <a:xfrm rot="2583349">
              <a:off x="8032834" y="0"/>
              <a:ext cx="213396" cy="210546"/>
            </a:xfrm>
            <a:prstGeom prst="ellipse">
              <a:avLst/>
            </a:prstGeom>
            <a:solidFill>
              <a:srgbClr val="33CC33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50 Conector recto"/>
            <p:cNvCxnSpPr/>
            <p:nvPr/>
          </p:nvCxnSpPr>
          <p:spPr>
            <a:xfrm rot="10800000" flipV="1">
              <a:off x="7270706" y="388700"/>
              <a:ext cx="442035" cy="210546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51 Conector recto"/>
            <p:cNvCxnSpPr/>
            <p:nvPr/>
          </p:nvCxnSpPr>
          <p:spPr>
            <a:xfrm rot="5400000">
              <a:off x="7387398" y="485403"/>
              <a:ext cx="437287" cy="243881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52 Conector recto"/>
            <p:cNvCxnSpPr/>
            <p:nvPr/>
          </p:nvCxnSpPr>
          <p:spPr>
            <a:xfrm rot="10800000" flipV="1">
              <a:off x="7849923" y="194350"/>
              <a:ext cx="304851" cy="113371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53 Conector recto"/>
            <p:cNvCxnSpPr/>
            <p:nvPr/>
          </p:nvCxnSpPr>
          <p:spPr>
            <a:xfrm rot="10800000" flipV="1">
              <a:off x="7697498" y="97175"/>
              <a:ext cx="365822" cy="291525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54 Rectángulo"/>
            <p:cNvSpPr/>
            <p:nvPr/>
          </p:nvSpPr>
          <p:spPr>
            <a:xfrm>
              <a:off x="5837904" y="1538602"/>
              <a:ext cx="2301628" cy="145762"/>
            </a:xfrm>
            <a:prstGeom prst="rect">
              <a:avLst/>
            </a:prstGeom>
            <a:blipFill>
              <a:blip r:embed="rId4" cstate="print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55 Elipse"/>
            <p:cNvSpPr/>
            <p:nvPr/>
          </p:nvSpPr>
          <p:spPr>
            <a:xfrm rot="2583349">
              <a:off x="8230987" y="113371"/>
              <a:ext cx="45728" cy="4858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56 Elipse"/>
            <p:cNvSpPr/>
            <p:nvPr/>
          </p:nvSpPr>
          <p:spPr>
            <a:xfrm rot="2583349">
              <a:off x="8154775" y="113371"/>
              <a:ext cx="45728" cy="48587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s-CO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57 Conector recto de flecha"/>
            <p:cNvCxnSpPr/>
            <p:nvPr/>
          </p:nvCxnSpPr>
          <p:spPr>
            <a:xfrm rot="16200000" flipH="1">
              <a:off x="7991863" y="594488"/>
              <a:ext cx="356308" cy="36582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6" name="Picture 4" descr="http://t1.gstatic.com/images?q=tbn:J5b5YEBJqkc1-M:http://www.sobreaudio.com/wp-content/uploads/2007/12/roca51.jpg&amp;t=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76864" y="1251492"/>
              <a:ext cx="360040" cy="271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7" name="72 Conector recto"/>
            <p:cNvCxnSpPr/>
            <p:nvPr/>
          </p:nvCxnSpPr>
          <p:spPr>
            <a:xfrm rot="10800000">
              <a:off x="7849923" y="307720"/>
              <a:ext cx="365822" cy="0"/>
            </a:xfrm>
            <a:prstGeom prst="line">
              <a:avLst/>
            </a:prstGeom>
            <a:ln w="38100">
              <a:solidFill>
                <a:srgbClr val="33C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77 CuadroTexto"/>
            <p:cNvSpPr txBox="1"/>
            <p:nvPr/>
          </p:nvSpPr>
          <p:spPr>
            <a:xfrm>
              <a:off x="792611" y="1749150"/>
              <a:ext cx="640190" cy="1735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CO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49" name="78 CuadroTexto"/>
            <p:cNvSpPr txBox="1"/>
            <p:nvPr/>
          </p:nvSpPr>
          <p:spPr>
            <a:xfrm>
              <a:off x="3673462" y="1749150"/>
              <a:ext cx="640190" cy="1735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CO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0" name="79 CuadroTexto"/>
            <p:cNvSpPr txBox="1"/>
            <p:nvPr/>
          </p:nvSpPr>
          <p:spPr>
            <a:xfrm>
              <a:off x="6843911" y="1749150"/>
              <a:ext cx="640190" cy="1735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s-CO" sz="2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</p:grpSp>
      <p:sp>
        <p:nvSpPr>
          <p:cNvPr id="51" name="50 Rectángulo"/>
          <p:cNvSpPr/>
          <p:nvPr/>
        </p:nvSpPr>
        <p:spPr>
          <a:xfrm>
            <a:off x="1868647" y="5578620"/>
            <a:ext cx="3216537" cy="2895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ACCIONES CORRECTIVAS</a:t>
            </a:r>
          </a:p>
        </p:txBody>
      </p:sp>
      <p:sp>
        <p:nvSpPr>
          <p:cNvPr id="52" name="51 Rectángulo"/>
          <p:cNvSpPr/>
          <p:nvPr/>
        </p:nvSpPr>
        <p:spPr>
          <a:xfrm>
            <a:off x="260649" y="5867144"/>
            <a:ext cx="6408712" cy="12971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Enuncie las acciones correctivas que se tomaron para el incidente.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52 Rectángulo"/>
          <p:cNvSpPr/>
          <p:nvPr/>
        </p:nvSpPr>
        <p:spPr>
          <a:xfrm>
            <a:off x="2420889" y="7224960"/>
            <a:ext cx="2232247" cy="288032"/>
          </a:xfrm>
          <a:prstGeom prst="rect">
            <a:avLst/>
          </a:prstGeom>
          <a:solidFill>
            <a:srgbClr val="0070C0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CO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 APRENDIZAJE !</a:t>
            </a:r>
          </a:p>
        </p:txBody>
      </p:sp>
      <p:sp>
        <p:nvSpPr>
          <p:cNvPr id="54" name="53 Rectángulo"/>
          <p:cNvSpPr/>
          <p:nvPr/>
        </p:nvSpPr>
        <p:spPr>
          <a:xfrm>
            <a:off x="260648" y="7524328"/>
            <a:ext cx="3888432" cy="13714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Escriba  una frase de fácil recordación con la enseñanza generada.</a:t>
            </a:r>
          </a:p>
        </p:txBody>
      </p:sp>
      <p:sp>
        <p:nvSpPr>
          <p:cNvPr id="55" name="54 Rectángulo"/>
          <p:cNvSpPr/>
          <p:nvPr/>
        </p:nvSpPr>
        <p:spPr>
          <a:xfrm>
            <a:off x="4149081" y="7524328"/>
            <a:ext cx="2520280" cy="13714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r>
              <a:rPr lang="es-CO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Imagen alusiva al incidente ocurrido</a:t>
            </a:r>
            <a:endParaRPr lang="es-CO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8" name="5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006949"/>
              </p:ext>
            </p:extLst>
          </p:nvPr>
        </p:nvGraphicFramePr>
        <p:xfrm>
          <a:off x="424329" y="238617"/>
          <a:ext cx="6031919" cy="8050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5001">
                  <a:extLst>
                    <a:ext uri="{9D8B030D-6E8A-4147-A177-3AD203B41FA5}">
                      <a16:colId xmlns:a16="http://schemas.microsoft.com/office/drawing/2014/main" val="3730242462"/>
                    </a:ext>
                  </a:extLst>
                </a:gridCol>
                <a:gridCol w="992867">
                  <a:extLst>
                    <a:ext uri="{9D8B030D-6E8A-4147-A177-3AD203B41FA5}">
                      <a16:colId xmlns:a16="http://schemas.microsoft.com/office/drawing/2014/main" val="3819517139"/>
                    </a:ext>
                  </a:extLst>
                </a:gridCol>
                <a:gridCol w="13528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3836">
                <a:tc rowSpan="2">
                  <a:txBody>
                    <a:bodyPr/>
                    <a:lstStyle/>
                    <a:p>
                      <a:pPr algn="ctr"/>
                      <a:endParaRPr lang="es-CO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87" marR="91187" marT="38705" marB="38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CO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ANÁLISIS</a:t>
                      </a:r>
                      <a:r>
                        <a:rPr lang="es-CO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TÉCNICO DEL INCIDENTE Y APRENDIZAJE</a:t>
                      </a:r>
                      <a:endParaRPr lang="es-CO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87" marR="91187" marT="38705" marB="38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87" marR="91187" marT="38705" marB="38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CO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87" marR="91187" marT="38705" marB="38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s-CO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187" marR="91187" marT="38705" marB="3870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435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2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SSTA-PRE-F-088</a:t>
                      </a:r>
                    </a:p>
                  </a:txBody>
                  <a:tcPr marL="91187" marR="91187" marT="38705" marB="38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Versión</a:t>
                      </a:r>
                      <a:r>
                        <a:rPr lang="es-CO" sz="8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CO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</a:p>
                  </a:txBody>
                  <a:tcPr marL="91187" marR="91187" marT="38705" marB="38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2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8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Noviembre 25 de 2019</a:t>
                      </a:r>
                      <a:endParaRPr lang="es-CO" sz="800" dirty="0"/>
                    </a:p>
                  </a:txBody>
                  <a:tcPr marL="91187" marR="91187" marT="38705" marB="3870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235597"/>
                  </a:ext>
                </a:extLst>
              </a:tr>
            </a:tbl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10" y="323528"/>
            <a:ext cx="1272814" cy="596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5204019" y="336088"/>
            <a:ext cx="1132096" cy="54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5801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69CD82577F7D34DA0C1AC2A3E494246" ma:contentTypeVersion="11" ma:contentTypeDescription="Crear nuevo documento." ma:contentTypeScope="" ma:versionID="4df9a36b0770b17ffedd42c38325f576">
  <xsd:schema xmlns:xsd="http://www.w3.org/2001/XMLSchema" xmlns:xs="http://www.w3.org/2001/XMLSchema" xmlns:p="http://schemas.microsoft.com/office/2006/metadata/properties" xmlns:ns2="7f259581-e245-4988-8d15-2689b44cbe3a" xmlns:ns3="d18f531c-03bd-4efe-b1c9-deb7bed1c875" targetNamespace="http://schemas.microsoft.com/office/2006/metadata/properties" ma:root="true" ma:fieldsID="6997b741949f21803d618b451976d0ca" ns2:_="" ns3:_="">
    <xsd:import namespace="7f259581-e245-4988-8d15-2689b44cbe3a"/>
    <xsd:import namespace="d18f531c-03bd-4efe-b1c9-deb7bed1c8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Subproceso" minOccurs="0"/>
                <xsd:element ref="ns2:TipodeDocumento" minOccurs="0"/>
                <xsd:element ref="ns2:NumerodeVersi_x00f3_n" minOccurs="0"/>
                <xsd:element ref="ns2:Fechadepublicaci_x00f3_n" minOccurs="0"/>
                <xsd:element ref="ns2:Proceso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259581-e245-4988-8d15-2689b44cbe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Subproceso" ma:index="10" nillable="true" ma:displayName="Subproceso" ma:format="Dropdown" ma:internalName="Subproceso">
      <xsd:simpleType>
        <xsd:restriction base="dms:Text">
          <xsd:maxLength value="255"/>
        </xsd:restriction>
      </xsd:simpleType>
    </xsd:element>
    <xsd:element name="TipodeDocumento" ma:index="11" nillable="true" ma:displayName="Tipo de Documento" ma:format="Dropdown" ma:internalName="TipodeDocumento">
      <xsd:simpleType>
        <xsd:restriction base="dms:Text">
          <xsd:maxLength value="255"/>
        </xsd:restriction>
      </xsd:simpleType>
    </xsd:element>
    <xsd:element name="NumerodeVersi_x00f3_n" ma:index="12" nillable="true" ma:displayName="Numero de Versión" ma:format="Dropdown" ma:internalName="NumerodeVersi_x00f3_n">
      <xsd:simpleType>
        <xsd:restriction base="dms:Text">
          <xsd:maxLength value="255"/>
        </xsd:restriction>
      </xsd:simpleType>
    </xsd:element>
    <xsd:element name="Fechadepublicaci_x00f3_n" ma:index="13" nillable="true" ma:displayName="Fecha de publicación" ma:format="DateOnly" ma:internalName="Fechadepublicaci_x00f3_n">
      <xsd:simpleType>
        <xsd:restriction base="dms:DateTime"/>
      </xsd:simpleType>
    </xsd:element>
    <xsd:element name="Proceso" ma:index="14" nillable="true" ma:displayName="Proceso" ma:format="Dropdown" ma:internalName="Proceso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8f531c-03bd-4efe-b1c9-deb7bed1c87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podeDocumento xmlns="7f259581-e245-4988-8d15-2689b44cbe3a">Formato</TipodeDocumento>
    <Subproceso xmlns="7f259581-e245-4988-8d15-2689b44cbe3a">Seguridad en el Trabajo</Subproceso>
    <Fechadepublicaci_x00f3_n xmlns="7f259581-e245-4988-8d15-2689b44cbe3a">2019-11-25T08:00:00+00:00</Fechadepublicaci_x00f3_n>
    <NumerodeVersi_x00f3_n xmlns="7f259581-e245-4988-8d15-2689b44cbe3a">3</NumerodeVersi_x00f3_n>
    <Proceso xmlns="7f259581-e245-4988-8d15-2689b44cbe3a">Gestión SST-A-PRE</Proceso>
  </documentManagement>
</p:properties>
</file>

<file path=customXml/itemProps1.xml><?xml version="1.0" encoding="utf-8"?>
<ds:datastoreItem xmlns:ds="http://schemas.openxmlformats.org/officeDocument/2006/customXml" ds:itemID="{82E34F3A-4275-49C0-AC36-E38E45727CE6}"/>
</file>

<file path=customXml/itemProps2.xml><?xml version="1.0" encoding="utf-8"?>
<ds:datastoreItem xmlns:ds="http://schemas.openxmlformats.org/officeDocument/2006/customXml" ds:itemID="{62764169-E737-4D77-B8C3-F26ED3B677B8}"/>
</file>

<file path=customXml/itemProps3.xml><?xml version="1.0" encoding="utf-8"?>
<ds:datastoreItem xmlns:ds="http://schemas.openxmlformats.org/officeDocument/2006/customXml" ds:itemID="{7697CC85-A506-4BAA-A314-F06B054B67B8}"/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108</Words>
  <Application>Microsoft Office PowerPoint</Application>
  <PresentationFormat>Carta (216 x 279 mm)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Carolina Pulido Plazas</dc:creator>
  <cp:lastModifiedBy>Julian Emilio Sanchez Jimenez (Gente Oportuna)</cp:lastModifiedBy>
  <cp:revision>16</cp:revision>
  <cp:lastPrinted>2016-02-09T19:38:50Z</cp:lastPrinted>
  <dcterms:created xsi:type="dcterms:W3CDTF">2014-03-27T22:09:00Z</dcterms:created>
  <dcterms:modified xsi:type="dcterms:W3CDTF">2020-01-13T14:06:55Z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0x010100A69CD82577F7D34DA0C1AC2A3E494246</vt:lpwstr>
  </property>
  <property fmtid="{D5CDD505-2E9C-101B-9397-08002B2CF9AE}" pid="3" name="Order">
    <vt:r8>23800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_SourceUrl">
    <vt:lpwstr/>
  </property>
  <property fmtid="{D5CDD505-2E9C-101B-9397-08002B2CF9AE}" pid="7" name="_SharedFileIndex">
    <vt:lpwstr/>
  </property>
</Properties>
</file>